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5e4c3577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5e4c3577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798600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798600a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98600a2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98600a2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5d3287e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5d3287e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798600a2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798600a2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98600a2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798600a2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Term 2 Week </a:t>
            </a:r>
            <a:r>
              <a:rPr lang="en-GB" dirty="0" smtClean="0"/>
              <a:t>8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-</a:t>
            </a:r>
            <a:r>
              <a:rPr lang="en-GB" dirty="0" err="1" smtClean="0"/>
              <a:t>ible</a:t>
            </a:r>
            <a:r>
              <a:rPr lang="en-GB" dirty="0" smtClean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i="1" dirty="0" smtClean="0"/>
              <a:t>‘</a:t>
            </a:r>
            <a:r>
              <a:rPr lang="en-GB" sz="3600" i="1" dirty="0" err="1" smtClean="0"/>
              <a:t>ible</a:t>
            </a:r>
            <a:r>
              <a:rPr lang="en-GB" sz="3600" i="1" dirty="0" smtClean="0"/>
              <a:t>’ </a:t>
            </a:r>
            <a:r>
              <a:rPr lang="en-GB" sz="3600" i="1" dirty="0"/>
              <a:t>as in </a:t>
            </a:r>
            <a:r>
              <a:rPr lang="en-GB" sz="3600" i="1" dirty="0" smtClean="0"/>
              <a:t>‘possible’</a:t>
            </a:r>
            <a:endParaRPr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410077" y="1308696"/>
            <a:ext cx="1878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AU" dirty="0"/>
              <a:t>t</a:t>
            </a:r>
            <a:r>
              <a:rPr lang="en-AU" dirty="0" smtClean="0"/>
              <a:t>errible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AU" dirty="0" smtClean="0"/>
              <a:t>horrible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AU" dirty="0"/>
              <a:t>p</a:t>
            </a:r>
            <a:r>
              <a:rPr lang="en-AU" dirty="0" smtClean="0"/>
              <a:t>ossible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AU" dirty="0" smtClean="0"/>
              <a:t>visible </a:t>
            </a:r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week’s words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6493573" y="1484250"/>
            <a:ext cx="1758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forcible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AU" dirty="0"/>
              <a:t>l</a:t>
            </a:r>
            <a:r>
              <a:rPr lang="en-AU" dirty="0" smtClean="0"/>
              <a:t>egible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r</a:t>
            </a:r>
            <a:r>
              <a:rPr lang="en-GB" dirty="0" smtClean="0"/>
              <a:t>eversible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i</a:t>
            </a:r>
            <a:r>
              <a:rPr lang="en-GB" dirty="0" smtClean="0"/>
              <a:t>nvincible 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a</a:t>
            </a:r>
            <a:r>
              <a:rPr lang="en-GB" dirty="0" smtClean="0"/>
              <a:t>udible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p</a:t>
            </a:r>
            <a:r>
              <a:rPr lang="en-GB" dirty="0" smtClean="0"/>
              <a:t>ermissible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dirty="0" smtClean="0"/>
              <a:t> 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4511825" y="1408050"/>
            <a:ext cx="1758300" cy="32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AU" dirty="0"/>
              <a:t>e</a:t>
            </a:r>
            <a:r>
              <a:rPr lang="en-AU" dirty="0" smtClean="0"/>
              <a:t>dible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dirty="0"/>
              <a:t>s</a:t>
            </a:r>
            <a:r>
              <a:rPr lang="en-GB" dirty="0" smtClean="0"/>
              <a:t>ensible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dirty="0"/>
              <a:t>d</a:t>
            </a:r>
            <a:r>
              <a:rPr lang="en-GB" dirty="0" smtClean="0"/>
              <a:t>estructible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dirty="0" smtClean="0"/>
              <a:t> collapsible 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AU" dirty="0"/>
              <a:t>r</a:t>
            </a:r>
            <a:r>
              <a:rPr lang="en-AU" dirty="0" smtClean="0"/>
              <a:t>esponsible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98950" y="60730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Monday - Meaning Explanation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845830" y="1595775"/>
            <a:ext cx="38859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This is where you explain what you know about the word.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i="1"/>
              <a:t>You can look it up, but you need to put it into your own words.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Miscellaneous (adjective) - A group of things from different sources.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5100"/>
            <a:ext cx="4559375" cy="26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93025" y="591650"/>
            <a:ext cx="8201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Tuesday - </a:t>
            </a:r>
            <a:r>
              <a:rPr lang="en-GB" sz="2400"/>
              <a:t>Complex or Descriptive Sentence</a:t>
            </a:r>
            <a:endParaRPr sz="240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A complex sentence contains an independent clause, conjunction and dependent clause.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b="1">
                <a:latin typeface="Arial"/>
                <a:ea typeface="Arial"/>
                <a:cs typeface="Arial"/>
                <a:sym typeface="Arial"/>
              </a:rPr>
              <a:t>phosphorescent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light was not dangerous, however it was not healthy to sit near it for extended periods of time.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93025" y="591650"/>
            <a:ext cx="8201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Wednesday - LSNCWC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350" y="1426338"/>
            <a:ext cx="47625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07975" y="575950"/>
            <a:ext cx="8313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Thursday - Literacy Planet 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971675"/>
            <a:ext cx="381000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407975" y="575950"/>
            <a:ext cx="8313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Friday - Spelling Test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125" y="1382025"/>
            <a:ext cx="4821650" cy="321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41</TotalTime>
  <Words>133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Lato</vt:lpstr>
      <vt:lpstr>Raleway</vt:lpstr>
      <vt:lpstr>Arial</vt:lpstr>
      <vt:lpstr>Swiss</vt:lpstr>
      <vt:lpstr>-ible   ‘ible’ as in ‘possible’</vt:lpstr>
      <vt:lpstr>This week’s words</vt:lpstr>
      <vt:lpstr>Monday - Meaning Explanation</vt:lpstr>
      <vt:lpstr>Tuesday - Complex or Descriptive Sentence</vt:lpstr>
      <vt:lpstr>Wednesday - LSNCWC </vt:lpstr>
      <vt:lpstr>Thursday - Literacy Planet </vt:lpstr>
      <vt:lpstr>Friday - Spelling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-ible   ‘ible’ as in ‘possible’</dc:title>
  <dc:creator>James Field</dc:creator>
  <cp:lastModifiedBy>Nicole Alonso</cp:lastModifiedBy>
  <cp:revision>3</cp:revision>
  <dcterms:modified xsi:type="dcterms:W3CDTF">2020-05-29T02:39:21Z</dcterms:modified>
</cp:coreProperties>
</file>