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8" r:id="rId1"/>
  </p:sldMasterIdLst>
  <p:notesMasterIdLst>
    <p:notesMasterId r:id="rId10"/>
  </p:notesMasterIdLst>
  <p:sldIdLst>
    <p:sldId id="256" r:id="rId2"/>
    <p:sldId id="285" r:id="rId3"/>
    <p:sldId id="271" r:id="rId4"/>
    <p:sldId id="272" r:id="rId5"/>
    <p:sldId id="273" r:id="rId6"/>
    <p:sldId id="286" r:id="rId7"/>
    <p:sldId id="287" r:id="rId8"/>
    <p:sldId id="274" r:id="rId9"/>
  </p:sldIdLst>
  <p:sldSz cx="9144000" cy="5143500" type="screen16x9"/>
  <p:notesSz cx="6858000" cy="9144000"/>
  <p:embeddedFontLst>
    <p:embeddedFont>
      <p:font typeface="Tw Cen MT" panose="020B0602020104020603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966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74c0235372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74c0235372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74c0235372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74c0235372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1421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74c0235372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74c0235372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3627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74c0235372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74c0235372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0928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74c0235372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74c0235372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0853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74c0235372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74c0235372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7914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975589"/>
            <a:ext cx="6517482" cy="188191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2914651"/>
            <a:ext cx="6517482" cy="1028699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7037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3217030"/>
            <a:ext cx="7773324" cy="60870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523696"/>
            <a:ext cx="7366899" cy="2410602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831546"/>
            <a:ext cx="7773339" cy="511854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49468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7773339" cy="2570434"/>
          </a:xfrm>
        </p:spPr>
        <p:txBody>
          <a:bodyPr anchor="ctr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153616"/>
            <a:ext cx="7773339" cy="1189785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3724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457200"/>
            <a:ext cx="6977064" cy="224467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707524"/>
            <a:ext cx="6564224" cy="44609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279597"/>
            <a:ext cx="7773339" cy="10657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751116" y="565625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2451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655522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1604041"/>
            <a:ext cx="7773339" cy="1883876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496751"/>
            <a:ext cx="7773339" cy="855483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48115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7773339" cy="12038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1775320"/>
            <a:ext cx="2474232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207517"/>
            <a:ext cx="2474232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1775320"/>
            <a:ext cx="246864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207517"/>
            <a:ext cx="2477513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1775320"/>
            <a:ext cx="247869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207517"/>
            <a:ext cx="2478696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62003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458079"/>
            <a:ext cx="7773339" cy="12029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3153615"/>
            <a:ext cx="2472307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1775320"/>
            <a:ext cx="2472307" cy="1143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3585811"/>
            <a:ext cx="2472307" cy="75758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3153615"/>
            <a:ext cx="247637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1775320"/>
            <a:ext cx="2477514" cy="1143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3585811"/>
            <a:ext cx="2477514" cy="75758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3153615"/>
            <a:ext cx="247551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1775320"/>
            <a:ext cx="2478696" cy="1143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3585809"/>
            <a:ext cx="2478790" cy="757591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07924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1775320"/>
            <a:ext cx="7773339" cy="25680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53512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57201"/>
            <a:ext cx="1914995" cy="38861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457201"/>
            <a:ext cx="5744043" cy="38861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160835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16" y="1952625"/>
            <a:ext cx="6619244" cy="25622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71038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5663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7772870" cy="256808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03385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21423"/>
            <a:ext cx="7763814" cy="2052614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743093"/>
            <a:ext cx="7763814" cy="1026137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35511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3829520" cy="256808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1775320"/>
            <a:ext cx="3829050" cy="256808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02353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1778263"/>
            <a:ext cx="3655106" cy="509996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2288260"/>
            <a:ext cx="3829520" cy="205514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1778263"/>
            <a:ext cx="3661353" cy="509996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2288260"/>
            <a:ext cx="3829051" cy="205514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64894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82142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639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2951766" cy="1517439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457201"/>
            <a:ext cx="4650122" cy="38861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1974639"/>
            <a:ext cx="2951767" cy="2368761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58008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4451227" cy="1517441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457201"/>
            <a:ext cx="2441519" cy="38862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1974639"/>
            <a:ext cx="4451212" cy="2368760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95679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1775320"/>
            <a:ext cx="7773339" cy="2568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44124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4412457"/>
            <a:ext cx="500466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4412457"/>
            <a:ext cx="57316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17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  <p:sldLayoutId id="2147483747" r:id="rId19"/>
  </p:sldLayoutIdLst>
  <p:hf sldNum="0"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3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ctrTitle"/>
          </p:nvPr>
        </p:nvSpPr>
        <p:spPr>
          <a:xfrm>
            <a:off x="1720248" y="646484"/>
            <a:ext cx="6183205" cy="98262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Journal Writing  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/>
              <a:t>SC: I can </a:t>
            </a:r>
            <a:r>
              <a:rPr lang="en-GB" sz="2400" dirty="0" smtClean="0"/>
              <a:t>create an interesting </a:t>
            </a:r>
            <a:r>
              <a:rPr lang="en-GB" sz="2400" b="1" i="1" dirty="0" smtClean="0"/>
              <a:t>insert</a:t>
            </a:r>
            <a:r>
              <a:rPr lang="en-GB" sz="2400" dirty="0" smtClean="0"/>
              <a:t> for my journal to show how I have developed as a person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i="1" dirty="0"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"/>
          </p:nvPr>
        </p:nvSpPr>
        <p:spPr>
          <a:xfrm>
            <a:off x="1804657" y="3121963"/>
            <a:ext cx="5825202" cy="82267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</a:rPr>
              <a:t>Term 2 Week </a:t>
            </a:r>
            <a:r>
              <a:rPr lang="en-GB" dirty="0" smtClean="0">
                <a:solidFill>
                  <a:schemeClr val="tx1"/>
                </a:solidFill>
              </a:rPr>
              <a:t>8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smtClean="0"/>
              <a:t>Frequently Asked Questions 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331" y="1734206"/>
            <a:ext cx="8135007" cy="279681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AU" sz="2400" b="1" i="1" dirty="0" smtClean="0"/>
              <a:t>Do I have to put my journal in the time capsule?</a:t>
            </a:r>
          </a:p>
          <a:p>
            <a:pPr marL="0" indent="0">
              <a:buNone/>
            </a:pPr>
            <a:r>
              <a:rPr lang="en-AU" sz="1900" dirty="0" smtClean="0"/>
              <a:t>No, you can keep it somewhere else if you like, or just put a page in the time capsule. </a:t>
            </a:r>
            <a:r>
              <a:rPr lang="en-AU" sz="1900" i="1" dirty="0" smtClean="0"/>
              <a:t> </a:t>
            </a:r>
          </a:p>
          <a:p>
            <a:pPr marL="0" indent="0">
              <a:buNone/>
            </a:pPr>
            <a:r>
              <a:rPr lang="en-AU" sz="2400" b="1" i="1" dirty="0" smtClean="0"/>
              <a:t>Do I have to share it with my teacher if it is personal? </a:t>
            </a:r>
          </a:p>
          <a:p>
            <a:pPr marL="0" indent="0">
              <a:buNone/>
            </a:pPr>
            <a:r>
              <a:rPr lang="en-AU" sz="1900" dirty="0" smtClean="0"/>
              <a:t>No, you can show the teacher parts of the journal you are comfortable with.</a:t>
            </a:r>
          </a:p>
          <a:p>
            <a:pPr marL="0" indent="0">
              <a:buNone/>
            </a:pPr>
            <a:r>
              <a:rPr lang="en-AU" sz="2400" b="1" i="1" dirty="0" smtClean="0"/>
              <a:t>Can I do lots of drawing?</a:t>
            </a:r>
          </a:p>
          <a:p>
            <a:pPr marL="0" indent="0">
              <a:buNone/>
            </a:pPr>
            <a:r>
              <a:rPr lang="en-AU" sz="1900" dirty="0" smtClean="0"/>
              <a:t>YES! The artwork is just as important as the writing. Draw, decorate and create as much as you like. There does not need to be a lot of writing. </a:t>
            </a:r>
            <a:endParaRPr lang="en-AU" sz="1900" dirty="0"/>
          </a:p>
        </p:txBody>
      </p:sp>
    </p:spTree>
    <p:extLst>
      <p:ext uri="{BB962C8B-B14F-4D97-AF65-F5344CB8AC3E}">
        <p14:creationId xmlns:p14="http://schemas.microsoft.com/office/powerpoint/2010/main" val="81485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 txBox="1">
            <a:spLocks noGrp="1"/>
          </p:cNvSpPr>
          <p:nvPr>
            <p:ph type="title"/>
          </p:nvPr>
        </p:nvSpPr>
        <p:spPr>
          <a:xfrm>
            <a:off x="510500" y="598275"/>
            <a:ext cx="7929307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smtClean="0"/>
              <a:t>The halfway point   </a:t>
            </a:r>
            <a:endParaRPr b="1" dirty="0"/>
          </a:p>
        </p:txBody>
      </p:sp>
      <p:sp>
        <p:nvSpPr>
          <p:cNvPr id="177" name="Google Shape;177;p28"/>
          <p:cNvSpPr txBox="1">
            <a:spLocks noGrp="1"/>
          </p:cNvSpPr>
          <p:nvPr>
            <p:ph type="body" idx="1"/>
          </p:nvPr>
        </p:nvSpPr>
        <p:spPr>
          <a:xfrm>
            <a:off x="432396" y="1595775"/>
            <a:ext cx="82992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This WEEK marks the ‘halfway point’ of journal writing. Now is a great time to </a:t>
            </a:r>
            <a:r>
              <a:rPr lang="en-AU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reread</a:t>
            </a:r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improve</a:t>
            </a:r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AU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reflect</a:t>
            </a:r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 dirty="0"/>
          </a:p>
        </p:txBody>
      </p:sp>
      <p:pic>
        <p:nvPicPr>
          <p:cNvPr id="178" name="Google Shape;17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500" y="2571750"/>
            <a:ext cx="1319225" cy="1916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08050" y="2688488"/>
            <a:ext cx="1314450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13800" y="2571747"/>
            <a:ext cx="1428257" cy="200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97550" y="2575400"/>
            <a:ext cx="2026425" cy="202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 txBox="1">
            <a:spLocks noGrp="1"/>
          </p:cNvSpPr>
          <p:nvPr>
            <p:ph type="title"/>
          </p:nvPr>
        </p:nvSpPr>
        <p:spPr>
          <a:xfrm>
            <a:off x="510500" y="598275"/>
            <a:ext cx="84135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smtClean="0"/>
              <a:t>   REREAD AND IMPROVE</a:t>
            </a:r>
            <a:endParaRPr b="1" dirty="0"/>
          </a:p>
        </p:txBody>
      </p:sp>
      <p:sp>
        <p:nvSpPr>
          <p:cNvPr id="177" name="Google Shape;177;p28"/>
          <p:cNvSpPr txBox="1">
            <a:spLocks noGrp="1"/>
          </p:cNvSpPr>
          <p:nvPr>
            <p:ph type="body" idx="1"/>
          </p:nvPr>
        </p:nvSpPr>
        <p:spPr>
          <a:xfrm>
            <a:off x="510500" y="1629103"/>
            <a:ext cx="8299200" cy="26069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200" dirty="0" smtClean="0"/>
              <a:t>PROOF READING AND EDITING CAN ACTUALLY LOOK COOL, ESPECIALLY WHEN YOU USE DIFFERENT COLOURS AND HIGHLIGHTS.</a:t>
            </a:r>
            <a:endParaRPr sz="22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25"/>
          <a:stretch/>
        </p:blipFill>
        <p:spPr>
          <a:xfrm>
            <a:off x="4478013" y="2683035"/>
            <a:ext cx="3946887" cy="2162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03" y="3001994"/>
            <a:ext cx="2759394" cy="18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5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 txBox="1">
            <a:spLocks noGrp="1"/>
          </p:cNvSpPr>
          <p:nvPr>
            <p:ph type="title"/>
          </p:nvPr>
        </p:nvSpPr>
        <p:spPr>
          <a:xfrm>
            <a:off x="510500" y="598275"/>
            <a:ext cx="84135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smtClean="0"/>
              <a:t>ADDING AN INSERT    </a:t>
            </a:r>
            <a:endParaRPr b="1" dirty="0"/>
          </a:p>
        </p:txBody>
      </p:sp>
      <p:sp>
        <p:nvSpPr>
          <p:cNvPr id="177" name="Google Shape;177;p28"/>
          <p:cNvSpPr txBox="1">
            <a:spLocks noGrp="1"/>
          </p:cNvSpPr>
          <p:nvPr>
            <p:ph type="body" idx="1"/>
          </p:nvPr>
        </p:nvSpPr>
        <p:spPr>
          <a:xfrm>
            <a:off x="510500" y="1233675"/>
            <a:ext cx="82992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639614"/>
            <a:ext cx="8200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ADDING AN </a:t>
            </a:r>
            <a:r>
              <a:rPr lang="en-AU" b="1" i="1" dirty="0" smtClean="0"/>
              <a:t>INSERT</a:t>
            </a:r>
            <a:r>
              <a:rPr lang="en-AU" dirty="0" smtClean="0"/>
              <a:t> CAN REALLY ENHANCE YOUR JOURNAL. THIS IS A ‘PICTURE PAGE’, OFTEN FOUND IN THE MIDDLE OF BIOGRAPHIES AND AUTOBIOGRAPHIES. DEDICATE AN ENTIRE PAGE ON THE </a:t>
            </a:r>
            <a:r>
              <a:rPr lang="en-AU" b="1" u="sng" dirty="0" smtClean="0"/>
              <a:t>LEFT HAND SIDE </a:t>
            </a:r>
            <a:r>
              <a:rPr lang="en-AU" dirty="0" smtClean="0"/>
              <a:t>TO DRAW A PICTURE THAT SUMS UP YOUR EXPERIENCE DURING THE COVID-19 PANDEMIC.</a:t>
            </a:r>
          </a:p>
          <a:p>
            <a:r>
              <a:rPr lang="en-AU" dirty="0" smtClean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371" y="2844916"/>
            <a:ext cx="2026558" cy="20265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311" y="3073357"/>
            <a:ext cx="3153103" cy="16781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96" y="3012194"/>
            <a:ext cx="2438400" cy="185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25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 txBox="1">
            <a:spLocks noGrp="1"/>
          </p:cNvSpPr>
          <p:nvPr>
            <p:ph type="title"/>
          </p:nvPr>
        </p:nvSpPr>
        <p:spPr>
          <a:xfrm>
            <a:off x="510500" y="598275"/>
            <a:ext cx="84135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smtClean="0"/>
              <a:t>ADDING AN INSERT    </a:t>
            </a:r>
            <a:endParaRPr b="1" dirty="0"/>
          </a:p>
        </p:txBody>
      </p:sp>
      <p:sp>
        <p:nvSpPr>
          <p:cNvPr id="177" name="Google Shape;177;p28"/>
          <p:cNvSpPr txBox="1">
            <a:spLocks noGrp="1"/>
          </p:cNvSpPr>
          <p:nvPr>
            <p:ph type="body" idx="1"/>
          </p:nvPr>
        </p:nvSpPr>
        <p:spPr>
          <a:xfrm>
            <a:off x="510500" y="1233675"/>
            <a:ext cx="82992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639614"/>
            <a:ext cx="82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 </a:t>
            </a:r>
          </a:p>
        </p:txBody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938346" y="1355835"/>
            <a:ext cx="7207169" cy="351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84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 txBox="1">
            <a:spLocks noGrp="1"/>
          </p:cNvSpPr>
          <p:nvPr>
            <p:ph type="title"/>
          </p:nvPr>
        </p:nvSpPr>
        <p:spPr>
          <a:xfrm>
            <a:off x="510500" y="598275"/>
            <a:ext cx="84135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smtClean="0"/>
              <a:t>ANSWERING REFLECTIVE QUESTIONS    </a:t>
            </a:r>
            <a:endParaRPr b="1" dirty="0"/>
          </a:p>
        </p:txBody>
      </p:sp>
      <p:sp>
        <p:nvSpPr>
          <p:cNvPr id="177" name="Google Shape;177;p28"/>
          <p:cNvSpPr txBox="1">
            <a:spLocks noGrp="1"/>
          </p:cNvSpPr>
          <p:nvPr>
            <p:ph type="body" idx="1"/>
          </p:nvPr>
        </p:nvSpPr>
        <p:spPr>
          <a:xfrm>
            <a:off x="510500" y="1233675"/>
            <a:ext cx="82992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639614"/>
            <a:ext cx="82001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ON THE </a:t>
            </a:r>
            <a:r>
              <a:rPr lang="en-AU" b="1" u="sng" dirty="0" smtClean="0"/>
              <a:t>OPPOSITE PAGE,</a:t>
            </a:r>
            <a:r>
              <a:rPr lang="en-AU" dirty="0" smtClean="0"/>
              <a:t>YOU WILL ANSWER REFLECTIVE QUESTIONS ABOUT YOUR DEVELOPMENT AS A PERSON DURING THE PANDEMIC. THIS IS ALSO YOUR </a:t>
            </a:r>
            <a:r>
              <a:rPr lang="en-AU" b="1" u="sng" dirty="0" smtClean="0"/>
              <a:t>PERSONAL LEARNING TASK</a:t>
            </a:r>
            <a:r>
              <a:rPr lang="en-AU" dirty="0" smtClean="0"/>
              <a:t> FOR THE WEEK.</a:t>
            </a:r>
          </a:p>
          <a:p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i="1" dirty="0">
                <a:solidFill>
                  <a:srgbClr val="FF0000"/>
                </a:solidFill>
              </a:rPr>
              <a:t>How has </a:t>
            </a:r>
            <a:r>
              <a:rPr lang="en-AU" i="1" dirty="0" smtClean="0">
                <a:solidFill>
                  <a:srgbClr val="FF0000"/>
                </a:solidFill>
              </a:rPr>
              <a:t>the pandemic </a:t>
            </a:r>
            <a:r>
              <a:rPr lang="en-AU" i="1" dirty="0">
                <a:solidFill>
                  <a:srgbClr val="FF0000"/>
                </a:solidFill>
              </a:rPr>
              <a:t>developed my resilience?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i="1" dirty="0">
                <a:solidFill>
                  <a:srgbClr val="FF0000"/>
                </a:solidFill>
              </a:rPr>
              <a:t>Am I a better person after the pandemic? </a:t>
            </a:r>
            <a:r>
              <a:rPr lang="en-AU" i="1" dirty="0" smtClean="0">
                <a:solidFill>
                  <a:srgbClr val="FF0000"/>
                </a:solidFill>
              </a:rPr>
              <a:t>Why/why not?</a:t>
            </a:r>
            <a:endParaRPr lang="en-AU" i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i="1" dirty="0">
                <a:solidFill>
                  <a:srgbClr val="FF0000"/>
                </a:solidFill>
              </a:rPr>
              <a:t>What have </a:t>
            </a:r>
            <a:r>
              <a:rPr lang="en-AU" i="1" dirty="0" smtClean="0">
                <a:solidFill>
                  <a:srgbClr val="FF0000"/>
                </a:solidFill>
              </a:rPr>
              <a:t>I </a:t>
            </a:r>
            <a:r>
              <a:rPr lang="en-AU" i="1" dirty="0">
                <a:solidFill>
                  <a:srgbClr val="FF0000"/>
                </a:solidFill>
              </a:rPr>
              <a:t>learnt about myself?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i="1" dirty="0">
                <a:solidFill>
                  <a:srgbClr val="FF0000"/>
                </a:solidFill>
              </a:rPr>
              <a:t>What is a new or improved skill I now have?</a:t>
            </a:r>
          </a:p>
          <a:p>
            <a:endParaRPr lang="en-AU" i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212" y="3453301"/>
            <a:ext cx="2994261" cy="156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0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 txBox="1">
            <a:spLocks noGrp="1"/>
          </p:cNvSpPr>
          <p:nvPr>
            <p:ph type="title"/>
          </p:nvPr>
        </p:nvSpPr>
        <p:spPr>
          <a:xfrm>
            <a:off x="510500" y="598275"/>
            <a:ext cx="84135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smtClean="0"/>
              <a:t>Journal Tasks week 8</a:t>
            </a:r>
            <a:endParaRPr b="1" dirty="0"/>
          </a:p>
        </p:txBody>
      </p:sp>
      <p:sp>
        <p:nvSpPr>
          <p:cNvPr id="177" name="Google Shape;177;p28"/>
          <p:cNvSpPr txBox="1">
            <a:spLocks noGrp="1"/>
          </p:cNvSpPr>
          <p:nvPr>
            <p:ph type="body" idx="1"/>
          </p:nvPr>
        </p:nvSpPr>
        <p:spPr>
          <a:xfrm>
            <a:off x="510500" y="1233675"/>
            <a:ext cx="82992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198179" y="1650124"/>
            <a:ext cx="67371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b="1" dirty="0" smtClean="0"/>
              <a:t>Monday</a:t>
            </a:r>
            <a:r>
              <a:rPr lang="en-AU" sz="1800" dirty="0" smtClean="0"/>
              <a:t> – </a:t>
            </a:r>
            <a:r>
              <a:rPr lang="en-AU" dirty="0" smtClean="0"/>
              <a:t>Proofread and edit ALL journal entries</a:t>
            </a:r>
          </a:p>
          <a:p>
            <a:endParaRPr lang="en-AU" sz="1800" dirty="0"/>
          </a:p>
          <a:p>
            <a:r>
              <a:rPr lang="en-AU" b="1" dirty="0" smtClean="0"/>
              <a:t>Tuesday and Wednesday </a:t>
            </a:r>
            <a:r>
              <a:rPr lang="en-AU" dirty="0" smtClean="0"/>
              <a:t>– Draw your ‘insert’ on the left hand page</a:t>
            </a:r>
          </a:p>
          <a:p>
            <a:endParaRPr lang="en-AU" sz="1800" dirty="0"/>
          </a:p>
          <a:p>
            <a:r>
              <a:rPr lang="en-AU" b="1" dirty="0" smtClean="0"/>
              <a:t>Thursday</a:t>
            </a:r>
            <a:r>
              <a:rPr lang="en-AU" dirty="0" smtClean="0"/>
              <a:t> – Write and answer the Personal </a:t>
            </a:r>
            <a:r>
              <a:rPr lang="en-AU" dirty="0"/>
              <a:t>L</a:t>
            </a:r>
            <a:r>
              <a:rPr lang="en-AU" dirty="0" smtClean="0"/>
              <a:t>earning questions on the right hand page</a:t>
            </a:r>
          </a:p>
          <a:p>
            <a:endParaRPr lang="en-AU" dirty="0"/>
          </a:p>
          <a:p>
            <a:r>
              <a:rPr lang="en-AU" b="1" dirty="0" smtClean="0"/>
              <a:t>Friday – </a:t>
            </a:r>
            <a:r>
              <a:rPr lang="en-AU" dirty="0" smtClean="0"/>
              <a:t>Add more artwork around your entries </a:t>
            </a:r>
            <a:endParaRPr lang="en-AU" sz="1800" dirty="0" smtClean="0"/>
          </a:p>
        </p:txBody>
      </p:sp>
    </p:spTree>
    <p:extLst>
      <p:ext uri="{BB962C8B-B14F-4D97-AF65-F5344CB8AC3E}">
        <p14:creationId xmlns:p14="http://schemas.microsoft.com/office/powerpoint/2010/main" val="173651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942</TotalTime>
  <Words>360</Words>
  <Application>Microsoft Office PowerPoint</Application>
  <PresentationFormat>On-screen Show (16:9)</PresentationFormat>
  <Paragraphs>58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Tw Cen MT</vt:lpstr>
      <vt:lpstr>Arial</vt:lpstr>
      <vt:lpstr>Droplet</vt:lpstr>
      <vt:lpstr>Journal Writing     SC: I can create an interesting insert for my journal to show how I have developed as a person  </vt:lpstr>
      <vt:lpstr>Frequently Asked Questions </vt:lpstr>
      <vt:lpstr>The halfway point   </vt:lpstr>
      <vt:lpstr>   REREAD AND IMPROVE</vt:lpstr>
      <vt:lpstr>ADDING AN INSERT    </vt:lpstr>
      <vt:lpstr>ADDING AN INSERT    </vt:lpstr>
      <vt:lpstr>ANSWERING REFLECTIVE QUESTIONS    </vt:lpstr>
      <vt:lpstr>Journal Tasks week 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Journal Writing     SC: I can write an interesting journal entry using</dc:title>
  <dc:creator>James Field</dc:creator>
  <cp:lastModifiedBy>Nicole Alonso</cp:lastModifiedBy>
  <cp:revision>54</cp:revision>
  <dcterms:modified xsi:type="dcterms:W3CDTF">2020-05-29T02:39:54Z</dcterms:modified>
</cp:coreProperties>
</file>