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hewy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9418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2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68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93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36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07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32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7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65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fif"/><Relationship Id="rId5" Type="http://schemas.openxmlformats.org/officeDocument/2006/relationships/image" Target="../media/image2.jf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fif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image" Target="../media/image7.jfi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11.jf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openxmlformats.org/officeDocument/2006/relationships/image" Target="../media/image12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4394226" y="598589"/>
            <a:ext cx="2230500" cy="20526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125525" y="1729575"/>
            <a:ext cx="2975400" cy="24261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80525" y="2331900"/>
            <a:ext cx="8520600" cy="10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Chewy"/>
                <a:ea typeface="Chewy"/>
                <a:cs typeface="Chewy"/>
                <a:sym typeface="Chewy"/>
              </a:rPr>
              <a:t>Besar atau Kecil?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0" y="35641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(Big or Small?) </a:t>
            </a:r>
          </a:p>
        </p:txBody>
      </p:sp>
      <p:sp>
        <p:nvSpPr>
          <p:cNvPr id="58" name="Shape 58"/>
          <p:cNvSpPr/>
          <p:nvPr/>
        </p:nvSpPr>
        <p:spPr>
          <a:xfrm>
            <a:off x="595800" y="3417600"/>
            <a:ext cx="1380300" cy="1085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10800000">
            <a:off x="7803476" y="580889"/>
            <a:ext cx="893700" cy="41406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7510175" y="2236000"/>
            <a:ext cx="433500" cy="15591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5342125" y="875600"/>
            <a:ext cx="744600" cy="685200"/>
          </a:xfrm>
          <a:prstGeom prst="ellipse">
            <a:avLst/>
          </a:prstGeom>
          <a:solidFill>
            <a:srgbClr val="000000"/>
          </a:solidFill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8837" y="5419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67050" y="226575"/>
            <a:ext cx="3411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Kucing kecil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635062" y="1523999"/>
            <a:ext cx="3380978" cy="5335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Kucing besar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8" y="1063844"/>
            <a:ext cx="2428546" cy="1601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1" y="2217683"/>
            <a:ext cx="4337983" cy="264253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0093" y="4944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119492" y="4236089"/>
            <a:ext cx="2309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Kelinci kecil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654463" y="1355669"/>
            <a:ext cx="2205388" cy="10964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Kelinci besar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71" y="265814"/>
            <a:ext cx="5427920" cy="38077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7557" y="30005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951684" y="220280"/>
            <a:ext cx="2250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Ikan </a:t>
            </a:r>
            <a:r>
              <a:rPr lang="en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kecil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593879" y="4409573"/>
            <a:ext cx="2415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Ikan </a:t>
            </a:r>
            <a:r>
              <a:rPr lang="en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" y="779892"/>
            <a:ext cx="4720856" cy="3540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91" y="807138"/>
            <a:ext cx="2458453" cy="163598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3F0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834175" y="4337525"/>
            <a:ext cx="34119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Kura-kura kecil</a:t>
            </a:r>
            <a:endParaRPr lang="en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91343" y="418675"/>
            <a:ext cx="3298371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Kura-kura besar</a:t>
            </a:r>
            <a:endParaRPr lang="en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1103538"/>
            <a:ext cx="4100147" cy="3120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74" y="2747281"/>
            <a:ext cx="2049997" cy="136303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2774" y="1103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0750" y="2359049"/>
            <a:ext cx="2202000" cy="10372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Marmot  </a:t>
            </a:r>
            <a:r>
              <a:rPr lang="en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kecil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5148943" y="3944997"/>
            <a:ext cx="3396189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Marmot besar</a:t>
            </a:r>
            <a:endParaRPr lang="en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63032"/>
            <a:ext cx="2353781" cy="1563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570" y="613404"/>
            <a:ext cx="5488457" cy="303331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2586" y="35238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360650" y="4479875"/>
            <a:ext cx="4044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Anjing </a:t>
            </a:r>
            <a:r>
              <a:rPr lang="en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besar sekali!!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6" y="297712"/>
            <a:ext cx="4827181" cy="401910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749975" y="1633475"/>
            <a:ext cx="2316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Anjing kecil sekali!!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68" y="712381"/>
            <a:ext cx="2223977" cy="333596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</Words>
  <Application>Microsoft Office PowerPoint</Application>
  <PresentationFormat>On-screen Show (16:9)</PresentationFormat>
  <Paragraphs>14</Paragraphs>
  <Slides>8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Comic Sans MS</vt:lpstr>
      <vt:lpstr>Chewy</vt:lpstr>
      <vt:lpstr>Arial</vt:lpstr>
      <vt:lpstr>simple-light-2</vt:lpstr>
      <vt:lpstr>Besar atau Kecil?</vt:lpstr>
      <vt:lpstr>Kucing kecil</vt:lpstr>
      <vt:lpstr>Kelinci kecil</vt:lpstr>
      <vt:lpstr>Ikan kecil</vt:lpstr>
      <vt:lpstr> Kura-kura kecil</vt:lpstr>
      <vt:lpstr>Marmot  kecil</vt:lpstr>
      <vt:lpstr>Anjing besar sekali!!</vt:lpstr>
      <vt:lpstr>Anjing kecil sekali!!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Besar atau Kecil?</dc:title>
  <dc:creator>Alycia Larcombe</dc:creator>
  <cp:lastModifiedBy>Nicole Alonso</cp:lastModifiedBy>
  <cp:revision>8</cp:revision>
  <dcterms:modified xsi:type="dcterms:W3CDTF">2020-05-16T22:34:30Z</dcterms:modified>
</cp:coreProperties>
</file>